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0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8658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3567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4177074"/>
            <a:ext cx="7740650" cy="193516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953492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19550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77295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2022-01-27T11:25:17Z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